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2807950"/>
  <p:notesSz cx="7772400" cy="128079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7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970464"/>
            <a:ext cx="6611937" cy="26896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7172452"/>
            <a:ext cx="5445125" cy="3201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Téléphone : </a:t>
            </a:r>
            <a:r>
              <a:rPr spc="-10" dirty="0"/>
              <a:t>819-587-3400 </a:t>
            </a:r>
            <a:r>
              <a:rPr spc="-5" dirty="0"/>
              <a:t>poste</a:t>
            </a:r>
            <a:r>
              <a:rPr spc="-60" dirty="0"/>
              <a:t> </a:t>
            </a:r>
            <a:r>
              <a:rPr spc="-5" dirty="0"/>
              <a:t>222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Téléphone : </a:t>
            </a:r>
            <a:r>
              <a:rPr spc="-10" dirty="0"/>
              <a:t>819-587-3400 </a:t>
            </a:r>
            <a:r>
              <a:rPr spc="-5" dirty="0"/>
              <a:t>poste</a:t>
            </a:r>
            <a:r>
              <a:rPr spc="-60" dirty="0"/>
              <a:t> </a:t>
            </a:r>
            <a:r>
              <a:rPr spc="-5" dirty="0"/>
              <a:t>222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945828"/>
            <a:ext cx="3383756" cy="8453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945828"/>
            <a:ext cx="3383756" cy="8453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Téléphone : </a:t>
            </a:r>
            <a:r>
              <a:rPr spc="-10" dirty="0"/>
              <a:t>819-587-3400 </a:t>
            </a:r>
            <a:r>
              <a:rPr spc="-5" dirty="0"/>
              <a:t>poste</a:t>
            </a:r>
            <a:r>
              <a:rPr spc="-60" dirty="0"/>
              <a:t> </a:t>
            </a:r>
            <a:r>
              <a:rPr spc="-5" dirty="0"/>
              <a:t>222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Téléphone : </a:t>
            </a:r>
            <a:r>
              <a:rPr spc="-10" dirty="0"/>
              <a:t>819-587-3400 </a:t>
            </a:r>
            <a:r>
              <a:rPr spc="-5" dirty="0"/>
              <a:t>poste</a:t>
            </a:r>
            <a:r>
              <a:rPr spc="-60" dirty="0"/>
              <a:t> </a:t>
            </a:r>
            <a:r>
              <a:rPr spc="-5" dirty="0"/>
              <a:t>222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Téléphone : </a:t>
            </a:r>
            <a:r>
              <a:rPr spc="-10" dirty="0"/>
              <a:t>819-587-3400 </a:t>
            </a:r>
            <a:r>
              <a:rPr spc="-5" dirty="0"/>
              <a:t>poste</a:t>
            </a:r>
            <a:r>
              <a:rPr spc="-60" dirty="0"/>
              <a:t> </a:t>
            </a:r>
            <a:r>
              <a:rPr spc="-5" dirty="0"/>
              <a:t>222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512318"/>
            <a:ext cx="7000875" cy="204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945828"/>
            <a:ext cx="7000875" cy="8453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34" y="11878395"/>
            <a:ext cx="253110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Téléphone : </a:t>
            </a:r>
            <a:r>
              <a:rPr spc="-10" dirty="0"/>
              <a:t>819-587-3400 </a:t>
            </a:r>
            <a:r>
              <a:rPr spc="-5" dirty="0"/>
              <a:t>poste</a:t>
            </a:r>
            <a:r>
              <a:rPr spc="-60" dirty="0"/>
              <a:t> </a:t>
            </a:r>
            <a:r>
              <a:rPr spc="-5" dirty="0"/>
              <a:t>222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1911394"/>
            <a:ext cx="1789112" cy="640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1911394"/>
            <a:ext cx="1789112" cy="640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urbanisme@munfn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81500" y="272795"/>
            <a:ext cx="2970530" cy="505267"/>
          </a:xfrm>
          <a:prstGeom prst="rect">
            <a:avLst/>
          </a:prstGeom>
          <a:ln w="610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33020" algn="r">
              <a:lnSpc>
                <a:spcPts val="1265"/>
              </a:lnSpc>
              <a:tabLst>
                <a:tab pos="2124075" algn="l"/>
              </a:tabLst>
            </a:pPr>
            <a:r>
              <a:rPr sz="1100" spc="-5" dirty="0">
                <a:latin typeface="Calibri"/>
                <a:cs typeface="Calibri"/>
              </a:rPr>
              <a:t>No demande</a:t>
            </a:r>
            <a:r>
              <a:rPr sz="1100" spc="-7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100" dirty="0">
              <a:latin typeface="Calibri"/>
              <a:cs typeface="Calibri"/>
            </a:endParaRPr>
          </a:p>
          <a:p>
            <a:pPr marR="33020" algn="r">
              <a:lnSpc>
                <a:spcPct val="100000"/>
              </a:lnSpc>
              <a:spcBef>
                <a:spcPts val="20"/>
              </a:spcBef>
              <a:tabLst>
                <a:tab pos="1938655" algn="l"/>
              </a:tabLst>
            </a:pPr>
            <a:r>
              <a:rPr sz="1100" spc="-5" dirty="0">
                <a:latin typeface="Calibri"/>
                <a:cs typeface="Calibri"/>
              </a:rPr>
              <a:t>Matricule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100" dirty="0">
              <a:latin typeface="Calibri"/>
              <a:cs typeface="Calibri"/>
            </a:endParaRPr>
          </a:p>
          <a:p>
            <a:pPr marR="62230" algn="r">
              <a:spcBef>
                <a:spcPts val="25"/>
              </a:spcBef>
              <a:tabLst>
                <a:tab pos="2378075" algn="l"/>
              </a:tabLst>
            </a:pPr>
            <a:r>
              <a:rPr sz="1100" spc="-5" dirty="0" err="1">
                <a:latin typeface="Calibri"/>
                <a:cs typeface="Calibri"/>
              </a:rPr>
              <a:t>Coût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lang="fr-CA" sz="1100" spc="-5" dirty="0">
                <a:latin typeface="Calibri"/>
                <a:cs typeface="Calibri"/>
              </a:rPr>
              <a:t>de la demande 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lang="fr-CA" sz="1100" dirty="0">
                <a:latin typeface="Calibri"/>
                <a:cs typeface="Calibri"/>
              </a:rPr>
              <a:t> </a:t>
            </a:r>
            <a:r>
              <a:rPr lang="fr-CA" sz="1100" u="sng" dirty="0">
                <a:latin typeface="Calibri"/>
                <a:cs typeface="Calibri"/>
              </a:rPr>
              <a:t>                               </a:t>
            </a:r>
            <a:r>
              <a:rPr lang="fr-CA"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1500$</a:t>
            </a:r>
            <a:endParaRPr lang="fr-CA"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4119" y="1515109"/>
            <a:ext cx="4870449" cy="501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79823" y="1223264"/>
            <a:ext cx="3188970" cy="791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387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31849B"/>
                </a:solidFill>
                <a:latin typeface="Arial"/>
                <a:cs typeface="Arial"/>
              </a:rPr>
              <a:t>Service</a:t>
            </a:r>
            <a:r>
              <a:rPr sz="1200" spc="-55" dirty="0">
                <a:solidFill>
                  <a:srgbClr val="31849B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1849B"/>
                </a:solidFill>
                <a:latin typeface="Arial"/>
                <a:cs typeface="Arial"/>
              </a:rPr>
              <a:t>d’urbanisme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 err="1">
                <a:solidFill>
                  <a:srgbClr val="595958"/>
                </a:solidFill>
                <a:latin typeface="Arial"/>
                <a:cs typeface="Arial"/>
              </a:rPr>
              <a:t>Demande</a:t>
            </a:r>
            <a:r>
              <a:rPr sz="1600" b="1" spc="-5" dirty="0">
                <a:solidFill>
                  <a:srgbClr val="595958"/>
                </a:solidFill>
                <a:latin typeface="Arial"/>
                <a:cs typeface="Arial"/>
              </a:rPr>
              <a:t> d</a:t>
            </a:r>
            <a:r>
              <a:rPr lang="fr-CA" sz="1600" b="1" spc="-5" dirty="0">
                <a:solidFill>
                  <a:srgbClr val="595958"/>
                </a:solidFill>
                <a:latin typeface="Arial"/>
                <a:cs typeface="Arial"/>
              </a:rPr>
              <a:t>’ajout d’usage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291" y="2332735"/>
            <a:ext cx="7026275" cy="161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COORDONNÉES DU REQUÉRANT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91700"/>
              </a:lnSpc>
              <a:tabLst>
                <a:tab pos="3446145" algn="l"/>
                <a:tab pos="6953250" algn="l"/>
                <a:tab pos="7004684" algn="l"/>
              </a:tabLst>
            </a:pPr>
            <a:r>
              <a:rPr sz="1200" spc="-5" dirty="0">
                <a:latin typeface="Arial"/>
                <a:cs typeface="Arial"/>
              </a:rPr>
              <a:t>Nom du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propriétaire(s)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	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                                                                                                                      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Adresse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1200" u="sng" spc="-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                                                                                                                                                   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Ville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                                                                                                                                               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Téléphone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rés.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200" spc="-5" dirty="0">
                <a:latin typeface="Arial"/>
                <a:cs typeface="Arial"/>
              </a:rPr>
              <a:t>Téléphone autre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579" y="4435855"/>
            <a:ext cx="6985634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IDENTIFICATION DE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L’EMPLACEMENT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944359" algn="l"/>
              </a:tabLst>
            </a:pPr>
            <a:r>
              <a:rPr sz="1200" spc="-5" dirty="0">
                <a:latin typeface="Arial"/>
                <a:cs typeface="Arial"/>
              </a:rPr>
              <a:t>Adresse </a:t>
            </a:r>
            <a:r>
              <a:rPr sz="1200" dirty="0">
                <a:latin typeface="Arial"/>
                <a:cs typeface="Arial"/>
              </a:rPr>
              <a:t>de </a:t>
            </a:r>
            <a:r>
              <a:rPr sz="1200" spc="-5" dirty="0">
                <a:latin typeface="Arial"/>
                <a:cs typeface="Arial"/>
              </a:rPr>
              <a:t>la propriété visée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876425" algn="l"/>
                <a:tab pos="4149725" algn="l"/>
                <a:tab pos="6972300" algn="l"/>
              </a:tabLst>
            </a:pPr>
            <a:r>
              <a:rPr sz="1200" dirty="0">
                <a:latin typeface="Arial"/>
                <a:cs typeface="Arial"/>
              </a:rPr>
              <a:t>Lot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200" spc="-5" dirty="0">
                <a:latin typeface="Arial"/>
                <a:cs typeface="Arial"/>
              </a:rPr>
              <a:t>Rang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200" spc="-5" dirty="0">
                <a:latin typeface="Arial"/>
                <a:cs typeface="Arial"/>
              </a:rPr>
              <a:t>Canton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8008" y="5606288"/>
            <a:ext cx="1024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Bâtiment visé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7516" y="5479796"/>
            <a:ext cx="20110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60805" algn="l"/>
              </a:tabLst>
            </a:pPr>
            <a:r>
              <a:rPr sz="2200" spc="-5" dirty="0">
                <a:latin typeface="Arial"/>
                <a:cs typeface="Arial"/>
              </a:rPr>
              <a:t>□</a:t>
            </a:r>
            <a:r>
              <a:rPr sz="1200" spc="-5" dirty="0">
                <a:latin typeface="Arial"/>
                <a:cs typeface="Arial"/>
              </a:rPr>
              <a:t>existant	</a:t>
            </a:r>
            <a:r>
              <a:rPr sz="2200" spc="-5" dirty="0">
                <a:latin typeface="Arial"/>
                <a:cs typeface="Arial"/>
              </a:rPr>
              <a:t>□</a:t>
            </a:r>
            <a:r>
              <a:rPr sz="1200" spc="-5" dirty="0">
                <a:latin typeface="Arial"/>
                <a:cs typeface="Arial"/>
              </a:rPr>
              <a:t>projeté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008" y="6159500"/>
            <a:ext cx="20650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NATURE DE </a:t>
            </a:r>
            <a:r>
              <a:rPr sz="1200" b="1" spc="5" dirty="0">
                <a:latin typeface="Arial"/>
                <a:cs typeface="Arial"/>
              </a:rPr>
              <a:t>LA </a:t>
            </a:r>
            <a:r>
              <a:rPr sz="1200" b="1" spc="-5" dirty="0">
                <a:latin typeface="Arial"/>
                <a:cs typeface="Arial"/>
              </a:rPr>
              <a:t>DEMANDE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0708" y="6525386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0708" y="6700646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0708" y="6875906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0708" y="7051166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8008" y="7386319"/>
            <a:ext cx="1928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RAISON DE </a:t>
            </a:r>
            <a:r>
              <a:rPr sz="1200" b="1" spc="10" dirty="0">
                <a:latin typeface="Arial"/>
                <a:cs typeface="Arial"/>
              </a:rPr>
              <a:t>LA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DEMANDE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0708" y="7752206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0708" y="7927466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0708" y="8102727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0708" y="8277986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0708" y="8453246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0708" y="8628506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0708" y="8803766"/>
            <a:ext cx="6950709" cy="0"/>
          </a:xfrm>
          <a:custGeom>
            <a:avLst/>
            <a:gdLst/>
            <a:ahLst/>
            <a:cxnLst/>
            <a:rect l="l" t="t" r="r" b="b"/>
            <a:pathLst>
              <a:path w="6950709">
                <a:moveTo>
                  <a:pt x="0" y="0"/>
                </a:moveTo>
                <a:lnTo>
                  <a:pt x="6950377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18008" y="9138919"/>
            <a:ext cx="7049770" cy="1258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Déclaration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70"/>
              </a:lnSpc>
              <a:spcBef>
                <a:spcPts val="5"/>
              </a:spcBef>
            </a:pPr>
            <a:r>
              <a:rPr sz="1200" spc="-5" dirty="0">
                <a:latin typeface="Arial"/>
                <a:cs typeface="Arial"/>
              </a:rPr>
              <a:t>J’atteste que les renseignements inscrit </a:t>
            </a:r>
            <a:r>
              <a:rPr sz="1200" dirty="0">
                <a:latin typeface="Arial"/>
                <a:cs typeface="Arial"/>
              </a:rPr>
              <a:t>sur ce </a:t>
            </a:r>
            <a:r>
              <a:rPr sz="1200" spc="-5" dirty="0">
                <a:latin typeface="Arial"/>
                <a:cs typeface="Arial"/>
              </a:rPr>
              <a:t>formulaire sont exacts </a:t>
            </a:r>
            <a:r>
              <a:rPr sz="1200" dirty="0">
                <a:latin typeface="Arial"/>
                <a:cs typeface="Arial"/>
              </a:rPr>
              <a:t>et au </a:t>
            </a:r>
            <a:r>
              <a:rPr sz="1200" spc="-5" dirty="0">
                <a:latin typeface="Arial"/>
                <a:cs typeface="Arial"/>
              </a:rPr>
              <a:t>meilleur </a:t>
            </a:r>
            <a:r>
              <a:rPr sz="1200" dirty="0">
                <a:latin typeface="Arial"/>
                <a:cs typeface="Arial"/>
              </a:rPr>
              <a:t>de </a:t>
            </a:r>
            <a:r>
              <a:rPr sz="1200" spc="-5" dirty="0">
                <a:latin typeface="Arial"/>
                <a:cs typeface="Arial"/>
              </a:rPr>
              <a:t>mes  connaissances.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3250565" algn="l"/>
                <a:tab pos="5182870" algn="l"/>
              </a:tabLst>
            </a:pPr>
            <a:r>
              <a:rPr sz="1200" spc="-5" dirty="0">
                <a:latin typeface="Arial"/>
                <a:cs typeface="Arial"/>
              </a:rPr>
              <a:t>Signature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200" spc="-5" dirty="0">
                <a:latin typeface="Arial"/>
                <a:cs typeface="Arial"/>
              </a:rPr>
              <a:t>Date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69547" y="11415776"/>
            <a:ext cx="2324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125, 12</a:t>
            </a:r>
            <a:r>
              <a:rPr sz="1200" baseline="24305" dirty="0">
                <a:latin typeface="Arial"/>
                <a:cs typeface="Arial"/>
              </a:rPr>
              <a:t>e </a:t>
            </a:r>
            <a:r>
              <a:rPr sz="1200" dirty="0">
                <a:latin typeface="Arial"/>
                <a:cs typeface="Arial"/>
              </a:rPr>
              <a:t>Rue (Québec) J0W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1C0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22148" y="11737847"/>
            <a:ext cx="6932930" cy="20320"/>
            <a:chOff x="422148" y="11737847"/>
            <a:chExt cx="6932930" cy="20320"/>
          </a:xfrm>
        </p:grpSpPr>
        <p:sp>
          <p:nvSpPr>
            <p:cNvPr id="25" name="object 25"/>
            <p:cNvSpPr/>
            <p:nvPr/>
          </p:nvSpPr>
          <p:spPr>
            <a:xfrm>
              <a:off x="422148" y="11737847"/>
              <a:ext cx="6932930" cy="20320"/>
            </a:xfrm>
            <a:custGeom>
              <a:avLst/>
              <a:gdLst/>
              <a:ahLst/>
              <a:cxnLst/>
              <a:rect l="l" t="t" r="r" b="b"/>
              <a:pathLst>
                <a:path w="6932930" h="20320">
                  <a:moveTo>
                    <a:pt x="6932422" y="139"/>
                  </a:moveTo>
                  <a:lnTo>
                    <a:pt x="6929628" y="139"/>
                  </a:lnTo>
                  <a:lnTo>
                    <a:pt x="6929628" y="0"/>
                  </a:lnTo>
                  <a:lnTo>
                    <a:pt x="3048" y="0"/>
                  </a:lnTo>
                  <a:lnTo>
                    <a:pt x="0" y="0"/>
                  </a:lnTo>
                  <a:lnTo>
                    <a:pt x="0" y="3048"/>
                  </a:lnTo>
                  <a:lnTo>
                    <a:pt x="127" y="3048"/>
                  </a:lnTo>
                  <a:lnTo>
                    <a:pt x="127" y="19812"/>
                  </a:lnTo>
                  <a:lnTo>
                    <a:pt x="6932422" y="19812"/>
                  </a:lnTo>
                  <a:lnTo>
                    <a:pt x="6932422" y="139"/>
                  </a:lnTo>
                  <a:close/>
                </a:path>
              </a:pathLst>
            </a:custGeom>
            <a:solidFill>
              <a:srgbClr val="A1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351776" y="11737847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8" y="0"/>
                  </a:moveTo>
                  <a:lnTo>
                    <a:pt x="0" y="0"/>
                  </a:lnTo>
                  <a:lnTo>
                    <a:pt x="0" y="3047"/>
                  </a:lnTo>
                  <a:lnTo>
                    <a:pt x="3048" y="3047"/>
                  </a:lnTo>
                  <a:lnTo>
                    <a:pt x="3048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22148" y="11737847"/>
              <a:ext cx="6932930" cy="17145"/>
            </a:xfrm>
            <a:custGeom>
              <a:avLst/>
              <a:gdLst/>
              <a:ahLst/>
              <a:cxnLst/>
              <a:rect l="l" t="t" r="r" b="b"/>
              <a:pathLst>
                <a:path w="6932930" h="17145">
                  <a:moveTo>
                    <a:pt x="3048" y="3048"/>
                  </a:moveTo>
                  <a:lnTo>
                    <a:pt x="0" y="3048"/>
                  </a:lnTo>
                  <a:lnTo>
                    <a:pt x="0" y="16764"/>
                  </a:lnTo>
                  <a:lnTo>
                    <a:pt x="3048" y="16764"/>
                  </a:lnTo>
                  <a:lnTo>
                    <a:pt x="3048" y="3048"/>
                  </a:lnTo>
                  <a:close/>
                </a:path>
                <a:path w="6932930" h="17145">
                  <a:moveTo>
                    <a:pt x="6932676" y="0"/>
                  </a:moveTo>
                  <a:lnTo>
                    <a:pt x="6929628" y="0"/>
                  </a:lnTo>
                  <a:lnTo>
                    <a:pt x="6929628" y="3048"/>
                  </a:lnTo>
                  <a:lnTo>
                    <a:pt x="6932676" y="3048"/>
                  </a:lnTo>
                  <a:lnTo>
                    <a:pt x="6932676" y="0"/>
                  </a:lnTo>
                  <a:close/>
                </a:path>
              </a:pathLst>
            </a:custGeom>
            <a:solidFill>
              <a:srgbClr val="A1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51776" y="11740895"/>
              <a:ext cx="3175" cy="13970"/>
            </a:xfrm>
            <a:custGeom>
              <a:avLst/>
              <a:gdLst/>
              <a:ahLst/>
              <a:cxnLst/>
              <a:rect l="l" t="t" r="r" b="b"/>
              <a:pathLst>
                <a:path w="3175" h="13970">
                  <a:moveTo>
                    <a:pt x="3048" y="0"/>
                  </a:moveTo>
                  <a:lnTo>
                    <a:pt x="0" y="0"/>
                  </a:lnTo>
                  <a:lnTo>
                    <a:pt x="0" y="13715"/>
                  </a:lnTo>
                  <a:lnTo>
                    <a:pt x="3048" y="13715"/>
                  </a:lnTo>
                  <a:lnTo>
                    <a:pt x="3048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22148" y="11754624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8" y="0"/>
                  </a:moveTo>
                  <a:lnTo>
                    <a:pt x="0" y="0"/>
                  </a:lnTo>
                  <a:lnTo>
                    <a:pt x="0" y="3035"/>
                  </a:lnTo>
                  <a:lnTo>
                    <a:pt x="3048" y="3035"/>
                  </a:lnTo>
                  <a:lnTo>
                    <a:pt x="3048" y="0"/>
                  </a:lnTo>
                  <a:close/>
                </a:path>
              </a:pathLst>
            </a:custGeom>
            <a:solidFill>
              <a:srgbClr val="A1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2148" y="11754624"/>
              <a:ext cx="6932930" cy="3175"/>
            </a:xfrm>
            <a:custGeom>
              <a:avLst/>
              <a:gdLst/>
              <a:ahLst/>
              <a:cxnLst/>
              <a:rect l="l" t="t" r="r" b="b"/>
              <a:pathLst>
                <a:path w="6932930" h="3175">
                  <a:moveTo>
                    <a:pt x="6932676" y="0"/>
                  </a:moveTo>
                  <a:lnTo>
                    <a:pt x="6929628" y="0"/>
                  </a:lnTo>
                  <a:lnTo>
                    <a:pt x="3048" y="0"/>
                  </a:lnTo>
                  <a:lnTo>
                    <a:pt x="0" y="0"/>
                  </a:lnTo>
                  <a:lnTo>
                    <a:pt x="0" y="3035"/>
                  </a:lnTo>
                  <a:lnTo>
                    <a:pt x="3048" y="3035"/>
                  </a:lnTo>
                  <a:lnTo>
                    <a:pt x="6929628" y="3035"/>
                  </a:lnTo>
                  <a:lnTo>
                    <a:pt x="6932676" y="3035"/>
                  </a:lnTo>
                  <a:lnTo>
                    <a:pt x="693267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/>
          <p:nvPr/>
        </p:nvSpPr>
        <p:spPr>
          <a:xfrm>
            <a:off x="303906" y="273515"/>
            <a:ext cx="912966" cy="1114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92684" y="11876744"/>
            <a:ext cx="2193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latin typeface="Arial"/>
                <a:cs typeface="Arial"/>
              </a:rPr>
              <a:t>Courriel 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urbanisme@munfn.ca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Téléphone : </a:t>
            </a:r>
            <a:r>
              <a:rPr spc="-10" dirty="0"/>
              <a:t>819-587-3400 </a:t>
            </a:r>
            <a:r>
              <a:rPr spc="-5" dirty="0"/>
              <a:t>poste</a:t>
            </a:r>
            <a:r>
              <a:rPr spc="-60" dirty="0"/>
              <a:t> </a:t>
            </a:r>
            <a:r>
              <a:rPr spc="-5" dirty="0"/>
              <a:t>222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136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Nominingue - Janick Gareau</dc:creator>
  <cp:lastModifiedBy>Urbanisme Municipalité de Ferme-Neuve</cp:lastModifiedBy>
  <cp:revision>3</cp:revision>
  <dcterms:created xsi:type="dcterms:W3CDTF">2020-02-19T18:30:57Z</dcterms:created>
  <dcterms:modified xsi:type="dcterms:W3CDTF">2024-02-29T16:07:08Z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2016-07-21T00:00:00Z</vt:filetime>
  </property>
  <property fmtid="{D5CDD505-2E9C-101B-9397-08002B2CF9AE}" pid="3" name="Creator">
    <vt:lpwstr>Acrobat PDFMaker 11 pour Word</vt:lpwstr>
  </property>
  <property fmtid="{D5CDD505-2E9C-101B-9397-08002B2CF9AE}" pid="4" name="LastSaved">
    <vt:filetime>2020-02-19T00:00:00Z</vt:filetime>
  </property>
</Properties>
</file>